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chivo Black" charset="1" panose="020B0A03020202020B04"/>
      <p:regular r:id="rId13"/>
    </p:embeddedFont>
    <p:embeddedFont>
      <p:font typeface="Arial Unicode Bold" charset="1" panose="020B0704020202020204"/>
      <p:regular r:id="rId14"/>
    </p:embeddedFont>
    <p:embeddedFont>
      <p:font typeface="Arial Unicode" charset="1" panose="020B06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517446" y="7410703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7" y="0"/>
                </a:lnTo>
                <a:lnTo>
                  <a:pt x="924037" y="2619692"/>
                </a:lnTo>
                <a:lnTo>
                  <a:pt x="0" y="261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2398" y="3930235"/>
            <a:ext cx="11175220" cy="121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MODELAGEM SQL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8796" y="7954198"/>
            <a:ext cx="7167965" cy="207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Alunos: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André Luiz, Érica, Janaína, João Pedro, José Clebson.</a:t>
            </a:r>
          </a:p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Orientador: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Jeice Annie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73362" y="5353437"/>
            <a:ext cx="8276443" cy="5351608"/>
            <a:chOff x="0" y="0"/>
            <a:chExt cx="1282238" cy="8291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238" cy="829104"/>
            </a:xfrm>
            <a:custGeom>
              <a:avLst/>
              <a:gdLst/>
              <a:ahLst/>
              <a:cxnLst/>
              <a:rect r="r" b="b" t="t" l="l"/>
              <a:pathLst>
                <a:path h="829104" w="1282238">
                  <a:moveTo>
                    <a:pt x="0" y="0"/>
                  </a:moveTo>
                  <a:lnTo>
                    <a:pt x="1282238" y="0"/>
                  </a:lnTo>
                  <a:lnTo>
                    <a:pt x="1282238" y="829104"/>
                  </a:lnTo>
                  <a:lnTo>
                    <a:pt x="0" y="829104"/>
                  </a:lnTo>
                  <a:close/>
                </a:path>
              </a:pathLst>
            </a:custGeom>
            <a:blipFill>
              <a:blip r:embed="rId3"/>
              <a:stretch>
                <a:fillRect l="0" t="-1457" r="0" b="-145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173362" y="371571"/>
            <a:ext cx="3273681" cy="3869492"/>
            <a:chOff x="0" y="0"/>
            <a:chExt cx="727203" cy="8595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7203" cy="859554"/>
            </a:xfrm>
            <a:custGeom>
              <a:avLst/>
              <a:gdLst/>
              <a:ahLst/>
              <a:cxnLst/>
              <a:rect r="r" b="b" t="t" l="l"/>
              <a:pathLst>
                <a:path h="859554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59554"/>
                  </a:lnTo>
                  <a:lnTo>
                    <a:pt x="0" y="859554"/>
                  </a:lnTo>
                  <a:close/>
                </a:path>
              </a:pathLst>
            </a:custGeom>
            <a:blipFill>
              <a:blip r:embed="rId4"/>
              <a:stretch>
                <a:fillRect l="-9100" t="0" r="-91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3259973"/>
            <a:ext cx="7539781" cy="1389071"/>
            <a:chOff x="0" y="0"/>
            <a:chExt cx="2216870" cy="4084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16870" cy="408419"/>
            </a:xfrm>
            <a:custGeom>
              <a:avLst/>
              <a:gdLst/>
              <a:ahLst/>
              <a:cxnLst/>
              <a:rect r="r" b="b" t="t" l="l"/>
              <a:pathLst>
                <a:path h="408419" w="2216870">
                  <a:moveTo>
                    <a:pt x="0" y="0"/>
                  </a:moveTo>
                  <a:lnTo>
                    <a:pt x="2216870" y="0"/>
                  </a:lnTo>
                  <a:lnTo>
                    <a:pt x="2216870" y="408419"/>
                  </a:lnTo>
                  <a:lnTo>
                    <a:pt x="0" y="408419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216870" cy="398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49700" y="-165172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5234" y="5095875"/>
            <a:ext cx="7908766" cy="483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9"/>
              </a:lnSpc>
            </a:pPr>
            <a:r>
              <a:rPr lang="en-US" sz="276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SQL (Structured Query Language) é uma linguagem de programação, criada  pelo matemático Edgar Frank Codd, que permite armazenar, manipular, e recuperar dados em bancos de dados relacionais.</a:t>
            </a:r>
          </a:p>
          <a:p>
            <a:pPr algn="just">
              <a:lnSpc>
                <a:spcPts val="3869"/>
              </a:lnSpc>
            </a:pPr>
            <a:r>
              <a:rPr lang="en-US" sz="276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É usada para criar e alterar o design de objetos de banco de dados, como tabelas, por administradores de banco de dados, desenvolvedores e analistas de dados.</a:t>
            </a:r>
          </a:p>
          <a:p>
            <a:pPr algn="just" marL="0" indent="0" lvl="0">
              <a:lnSpc>
                <a:spcPts val="386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55025"/>
            <a:ext cx="7248887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 strike="noStrike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Introdução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5234" y="3418318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 que é SQL?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897205"/>
            <a:ext cx="9205315" cy="3268554"/>
          </a:xfrm>
          <a:custGeom>
            <a:avLst/>
            <a:gdLst/>
            <a:ahLst/>
            <a:cxnLst/>
            <a:rect r="r" b="b" t="t" l="l"/>
            <a:pathLst>
              <a:path h="3268554" w="9205315">
                <a:moveTo>
                  <a:pt x="0" y="0"/>
                </a:moveTo>
                <a:lnTo>
                  <a:pt x="9205315" y="0"/>
                </a:lnTo>
                <a:lnTo>
                  <a:pt x="9205315" y="3268554"/>
                </a:lnTo>
                <a:lnTo>
                  <a:pt x="0" y="3268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4433" y="2879939"/>
            <a:ext cx="7671895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sz="9000" spc="-49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Servify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0102" y="5076825"/>
            <a:ext cx="8100559" cy="3658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 Servify é um serviço de intermediação de mão de obra.</a:t>
            </a:r>
          </a:p>
          <a:p>
            <a:pPr algn="just">
              <a:lnSpc>
                <a:spcPts val="4131"/>
              </a:lnSpc>
            </a:pPr>
          </a:p>
          <a:p>
            <a:pPr algn="just">
              <a:lnSpc>
                <a:spcPts val="4131"/>
              </a:lnSpc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Suas entidades principais são:</a:t>
            </a:r>
          </a:p>
          <a:p>
            <a:pPr algn="just" marL="637128" indent="-318564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Cliente</a:t>
            </a:r>
          </a:p>
          <a:p>
            <a:pPr algn="just" marL="637128" indent="-318564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Prestador</a:t>
            </a:r>
          </a:p>
          <a:p>
            <a:pPr algn="just" marL="637128" indent="-318564" lvl="1">
              <a:lnSpc>
                <a:spcPts val="4131"/>
              </a:lnSpc>
              <a:buFont typeface="Arial"/>
              <a:buChar char="•"/>
            </a:pPr>
            <a:r>
              <a:rPr lang="en-US" sz="295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Serviço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0102" y="1834326"/>
            <a:ext cx="7886227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</a:pPr>
            <a:r>
              <a:rPr lang="en-US" b="true" sz="453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Modelagem SQL</a:t>
            </a:r>
          </a:p>
        </p:txBody>
      </p:sp>
    </p:spTree>
  </p:cSld>
  <p:clrMapOvr>
    <a:masterClrMapping/>
  </p:clrMapOvr>
  <p:transition spd="med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99562"/>
            <a:ext cx="4445899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Cliente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22834"/>
            <a:ext cx="4874531" cy="199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epresenta as pessoas ou empresas que contratam os serviços.</a:t>
            </a:r>
          </a:p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33475"/>
            <a:ext cx="10300792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Entidades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21051" y="2799562"/>
            <a:ext cx="4445899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Prestador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33748" y="3722834"/>
            <a:ext cx="5067161" cy="148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epresenta os profissionais que oferecem os serviços.</a:t>
            </a:r>
          </a:p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161076" y="2799562"/>
            <a:ext cx="4445899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Serviço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63600" y="3752355"/>
            <a:ext cx="5040851" cy="199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</a:t>
            </a:r>
            <a:r>
              <a:rPr lang="en-US" sz="2851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epresenta os diferentes tipos de serviços que podem ser contratados.</a:t>
            </a:r>
          </a:p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222949" y="6147859"/>
            <a:ext cx="14384025" cy="315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Um cliente pode contratar vários serviços, mas cada serviço é contratado por um único cliente em uma transação específica. Portanto, essa relação é de um para muitos.</a:t>
            </a:r>
          </a:p>
          <a:p>
            <a:pPr algn="ctr">
              <a:lnSpc>
                <a:spcPts val="4250"/>
              </a:lnSpc>
              <a:spcBef>
                <a:spcPct val="0"/>
              </a:spcBef>
            </a:pPr>
            <a:r>
              <a:rPr lang="en-US" sz="3269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Um prestador pode atender vários clientes, e um cliente pode ser atendido por vários prestadores. Essa relação é de muitos para muitos.</a:t>
            </a:r>
          </a:p>
          <a:p>
            <a:pPr algn="ctr">
              <a:lnSpc>
                <a:spcPts val="386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med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3244" y="2635072"/>
            <a:ext cx="10289916" cy="6623228"/>
          </a:xfrm>
          <a:custGeom>
            <a:avLst/>
            <a:gdLst/>
            <a:ahLst/>
            <a:cxnLst/>
            <a:rect r="r" b="b" t="t" l="l"/>
            <a:pathLst>
              <a:path h="6623228" w="10289916">
                <a:moveTo>
                  <a:pt x="0" y="0"/>
                </a:moveTo>
                <a:lnTo>
                  <a:pt x="10289917" y="0"/>
                </a:lnTo>
                <a:lnTo>
                  <a:pt x="10289917" y="6623228"/>
                </a:lnTo>
                <a:lnTo>
                  <a:pt x="0" y="6623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6934"/>
            <a:ext cx="15625312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sz="9000" spc="-495">
                <a:solidFill>
                  <a:srgbClr val="060E24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Modelagem Conceitual</a:t>
            </a: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70036" y="2350263"/>
            <a:ext cx="10401076" cy="7145240"/>
          </a:xfrm>
          <a:custGeom>
            <a:avLst/>
            <a:gdLst/>
            <a:ahLst/>
            <a:cxnLst/>
            <a:rect r="r" b="b" t="t" l="l"/>
            <a:pathLst>
              <a:path h="7145240" w="10401076">
                <a:moveTo>
                  <a:pt x="0" y="0"/>
                </a:moveTo>
                <a:lnTo>
                  <a:pt x="10401076" y="0"/>
                </a:lnTo>
                <a:lnTo>
                  <a:pt x="10401076" y="7145240"/>
                </a:lnTo>
                <a:lnTo>
                  <a:pt x="0" y="7145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6934"/>
            <a:ext cx="15625312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sz="9000" spc="-495">
                <a:solidFill>
                  <a:srgbClr val="060E24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Modelagem Lógica</a:t>
            </a:r>
          </a:p>
        </p:txBody>
      </p:sp>
    </p:spTree>
  </p:cSld>
  <p:clrMapOvr>
    <a:masterClrMapping/>
  </p:clrMapOvr>
  <p:transition spd="med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17536" y="4572953"/>
            <a:ext cx="8590527" cy="125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sz="9000" spc="-49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Fim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420191" y="56085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0409" y="8185158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DAGixg-DuCs</dc:identifier>
  <dcterms:modified xsi:type="dcterms:W3CDTF">2011-08-01T06:04:30Z</dcterms:modified>
  <cp:revision>1</cp:revision>
  <dc:title>modelagem sql</dc:title>
</cp:coreProperties>
</file>